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57" r:id="rId5"/>
    <p:sldId id="258" r:id="rId6"/>
    <p:sldId id="259" r:id="rId7"/>
    <p:sldId id="260" r:id="rId8"/>
    <p:sldId id="25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7B6777-4174-470A-88FB-D057CE6C3064}" v="1" dt="2025-04-23T07:19:24.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848" autoAdjust="0"/>
  </p:normalViewPr>
  <p:slideViewPr>
    <p:cSldViewPr snapToGrid="0">
      <p:cViewPr varScale="1">
        <p:scale>
          <a:sx n="127" d="100"/>
          <a:sy n="127" d="100"/>
        </p:scale>
        <p:origin x="72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Jury" userId="d44f4148-4107-43cb-848d-c7aab1fbec93" providerId="ADAL" clId="{6B7B6777-4174-470A-88FB-D057CE6C3064}"/>
    <pc:docChg chg="modSld">
      <pc:chgData name="Michael Jury" userId="d44f4148-4107-43cb-848d-c7aab1fbec93" providerId="ADAL" clId="{6B7B6777-4174-470A-88FB-D057CE6C3064}" dt="2025-04-23T07:19:36.997" v="1" actId="1076"/>
      <pc:docMkLst>
        <pc:docMk/>
      </pc:docMkLst>
      <pc:sldChg chg="modSp mod">
        <pc:chgData name="Michael Jury" userId="d44f4148-4107-43cb-848d-c7aab1fbec93" providerId="ADAL" clId="{6B7B6777-4174-470A-88FB-D057CE6C3064}" dt="2025-04-23T07:19:36.997" v="1" actId="1076"/>
        <pc:sldMkLst>
          <pc:docMk/>
          <pc:sldMk cId="1423422142" sldId="257"/>
        </pc:sldMkLst>
        <pc:picChg chg="mod">
          <ac:chgData name="Michael Jury" userId="d44f4148-4107-43cb-848d-c7aab1fbec93" providerId="ADAL" clId="{6B7B6777-4174-470A-88FB-D057CE6C3064}" dt="2025-04-23T07:19:36.997" v="1" actId="1076"/>
          <ac:picMkLst>
            <pc:docMk/>
            <pc:sldMk cId="1423422142" sldId="257"/>
            <ac:picMk id="3" creationId="{232BCA04-59D9-76A6-A0C8-D4C870443805}"/>
          </ac:picMkLst>
        </pc:picChg>
      </pc:sldChg>
    </pc:docChg>
  </pc:docChgLst>
  <pc:docChgLst>
    <pc:chgData name="Michael Jury" userId="d44f4148-4107-43cb-848d-c7aab1fbec93" providerId="ADAL" clId="{DEEC9CD0-D36C-4CDA-B21D-6E97DFF24A38}"/>
    <pc:docChg chg="custSel modSld">
      <pc:chgData name="Michael Jury" userId="d44f4148-4107-43cb-848d-c7aab1fbec93" providerId="ADAL" clId="{DEEC9CD0-D36C-4CDA-B21D-6E97DFF24A38}" dt="2025-04-15T08:32:54.666" v="15" actId="962"/>
      <pc:docMkLst>
        <pc:docMk/>
      </pc:docMkLst>
      <pc:sldChg chg="addSp delSp modSp mod">
        <pc:chgData name="Michael Jury" userId="d44f4148-4107-43cb-848d-c7aab1fbec93" providerId="ADAL" clId="{DEEC9CD0-D36C-4CDA-B21D-6E97DFF24A38}" dt="2025-04-15T08:32:54.666" v="15" actId="962"/>
        <pc:sldMkLst>
          <pc:docMk/>
          <pc:sldMk cId="1173849272" sldId="256"/>
        </pc:sldMkLst>
        <pc:picChg chg="add mod">
          <ac:chgData name="Michael Jury" userId="d44f4148-4107-43cb-848d-c7aab1fbec93" providerId="ADAL" clId="{DEEC9CD0-D36C-4CDA-B21D-6E97DFF24A38}" dt="2025-04-15T08:32:54.666" v="15" actId="962"/>
          <ac:picMkLst>
            <pc:docMk/>
            <pc:sldMk cId="1173849272" sldId="256"/>
            <ac:picMk id="3" creationId="{19F592F8-B8DD-4EA0-579A-C77E5A4F3BA7}"/>
          </ac:picMkLst>
        </pc:picChg>
      </pc:sldChg>
      <pc:sldChg chg="addSp delSp modSp mod">
        <pc:chgData name="Michael Jury" userId="d44f4148-4107-43cb-848d-c7aab1fbec93" providerId="ADAL" clId="{DEEC9CD0-D36C-4CDA-B21D-6E97DFF24A38}" dt="2025-04-15T08:32:20.571" v="6" actId="27614"/>
        <pc:sldMkLst>
          <pc:docMk/>
          <pc:sldMk cId="1423422142" sldId="257"/>
        </pc:sldMkLst>
        <pc:picChg chg="add mod">
          <ac:chgData name="Michael Jury" userId="d44f4148-4107-43cb-848d-c7aab1fbec93" providerId="ADAL" clId="{DEEC9CD0-D36C-4CDA-B21D-6E97DFF24A38}" dt="2025-04-15T08:32:20.571" v="6" actId="27614"/>
          <ac:picMkLst>
            <pc:docMk/>
            <pc:sldMk cId="1423422142" sldId="257"/>
            <ac:picMk id="3" creationId="{232BCA04-59D9-76A6-A0C8-D4C870443805}"/>
          </ac:picMkLst>
        </pc:picChg>
      </pc:sldChg>
      <pc:sldChg chg="addSp delSp modSp mod">
        <pc:chgData name="Michael Jury" userId="d44f4148-4107-43cb-848d-c7aab1fbec93" providerId="ADAL" clId="{DEEC9CD0-D36C-4CDA-B21D-6E97DFF24A38}" dt="2025-04-15T08:32:28.549" v="8" actId="27614"/>
        <pc:sldMkLst>
          <pc:docMk/>
          <pc:sldMk cId="3475742415" sldId="258"/>
        </pc:sldMkLst>
        <pc:picChg chg="add mod">
          <ac:chgData name="Michael Jury" userId="d44f4148-4107-43cb-848d-c7aab1fbec93" providerId="ADAL" clId="{DEEC9CD0-D36C-4CDA-B21D-6E97DFF24A38}" dt="2025-04-15T08:32:28.549" v="8" actId="27614"/>
          <ac:picMkLst>
            <pc:docMk/>
            <pc:sldMk cId="3475742415" sldId="258"/>
            <ac:picMk id="3" creationId="{E06896F6-52C0-498E-D654-CCBC507859E0}"/>
          </ac:picMkLst>
        </pc:picChg>
      </pc:sldChg>
      <pc:sldChg chg="addSp delSp modSp mod">
        <pc:chgData name="Michael Jury" userId="d44f4148-4107-43cb-848d-c7aab1fbec93" providerId="ADAL" clId="{DEEC9CD0-D36C-4CDA-B21D-6E97DFF24A38}" dt="2025-04-15T08:32:36.681" v="10" actId="27614"/>
        <pc:sldMkLst>
          <pc:docMk/>
          <pc:sldMk cId="889646327" sldId="259"/>
        </pc:sldMkLst>
        <pc:picChg chg="add mod">
          <ac:chgData name="Michael Jury" userId="d44f4148-4107-43cb-848d-c7aab1fbec93" providerId="ADAL" clId="{DEEC9CD0-D36C-4CDA-B21D-6E97DFF24A38}" dt="2025-04-15T08:32:36.681" v="10" actId="27614"/>
          <ac:picMkLst>
            <pc:docMk/>
            <pc:sldMk cId="889646327" sldId="259"/>
            <ac:picMk id="3" creationId="{C1E7F036-F832-26ED-0DD0-6D841B270BFB}"/>
          </ac:picMkLst>
        </pc:picChg>
      </pc:sldChg>
      <pc:sldChg chg="addSp delSp modSp mod">
        <pc:chgData name="Michael Jury" userId="d44f4148-4107-43cb-848d-c7aab1fbec93" providerId="ADAL" clId="{DEEC9CD0-D36C-4CDA-B21D-6E97DFF24A38}" dt="2025-04-15T08:32:44.900" v="12" actId="27614"/>
        <pc:sldMkLst>
          <pc:docMk/>
          <pc:sldMk cId="755945381" sldId="260"/>
        </pc:sldMkLst>
        <pc:picChg chg="add mod">
          <ac:chgData name="Michael Jury" userId="d44f4148-4107-43cb-848d-c7aab1fbec93" providerId="ADAL" clId="{DEEC9CD0-D36C-4CDA-B21D-6E97DFF24A38}" dt="2025-04-15T08:32:44.900" v="12" actId="27614"/>
          <ac:picMkLst>
            <pc:docMk/>
            <pc:sldMk cId="755945381" sldId="260"/>
            <ac:picMk id="3" creationId="{3E401F37-E162-F491-8785-D4FBE844AAB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9C954-CA98-41FD-8507-9DF3200A5191}" type="datetimeFigureOut">
              <a:rPr lang="en-GB" smtClean="0"/>
              <a:t>22/04/2025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9E6894-F91B-4E02-AA7A-6CADF85B88DB}" type="slidenum">
              <a:rPr lang="en-GB" smtClean="0"/>
              <a:t>‹#›</a:t>
            </a:fld>
            <a:endParaRPr lang="en-GB"/>
          </a:p>
        </p:txBody>
      </p:sp>
    </p:spTree>
    <p:extLst>
      <p:ext uri="{BB962C8B-B14F-4D97-AF65-F5344CB8AC3E}">
        <p14:creationId xmlns:p14="http://schemas.microsoft.com/office/powerpoint/2010/main" val="3557278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9E6894-F91B-4E02-AA7A-6CADF85B88DB}" type="slidenum">
              <a:rPr lang="en-GB" smtClean="0"/>
              <a:t>1</a:t>
            </a:fld>
            <a:endParaRPr lang="en-GB"/>
          </a:p>
        </p:txBody>
      </p:sp>
    </p:spTree>
    <p:extLst>
      <p:ext uri="{BB962C8B-B14F-4D97-AF65-F5344CB8AC3E}">
        <p14:creationId xmlns:p14="http://schemas.microsoft.com/office/powerpoint/2010/main" val="1378013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thought that it would be good to introduce both platforms to showcase our breadth of expertise.</a:t>
            </a:r>
            <a:br>
              <a:rPr lang="en-GB" dirty="0"/>
            </a:br>
            <a:br>
              <a:rPr lang="en-GB" dirty="0"/>
            </a:br>
            <a:r>
              <a:rPr lang="en-GB" dirty="0"/>
              <a:t>The repeated banner of awards is intentional, in case they missed it the first slide.</a:t>
            </a:r>
          </a:p>
        </p:txBody>
      </p:sp>
      <p:sp>
        <p:nvSpPr>
          <p:cNvPr id="4" name="Slide Number Placeholder 3"/>
          <p:cNvSpPr>
            <a:spLocks noGrp="1"/>
          </p:cNvSpPr>
          <p:nvPr>
            <p:ph type="sldNum" sz="quarter" idx="5"/>
          </p:nvPr>
        </p:nvSpPr>
        <p:spPr/>
        <p:txBody>
          <a:bodyPr/>
          <a:lstStyle/>
          <a:p>
            <a:fld id="{1A9E6894-F91B-4E02-AA7A-6CADF85B88DB}" type="slidenum">
              <a:rPr lang="en-GB" smtClean="0"/>
              <a:t>2</a:t>
            </a:fld>
            <a:endParaRPr lang="en-GB"/>
          </a:p>
        </p:txBody>
      </p:sp>
    </p:spTree>
    <p:extLst>
      <p:ext uri="{BB962C8B-B14F-4D97-AF65-F5344CB8AC3E}">
        <p14:creationId xmlns:p14="http://schemas.microsoft.com/office/powerpoint/2010/main" val="639697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same content as the last version, but I just tidied it up a bit and made it all a bit clearer/ more visually appealing. </a:t>
            </a:r>
          </a:p>
        </p:txBody>
      </p:sp>
      <p:sp>
        <p:nvSpPr>
          <p:cNvPr id="4" name="Slide Number Placeholder 3"/>
          <p:cNvSpPr>
            <a:spLocks noGrp="1"/>
          </p:cNvSpPr>
          <p:nvPr>
            <p:ph type="sldNum" sz="quarter" idx="5"/>
          </p:nvPr>
        </p:nvSpPr>
        <p:spPr/>
        <p:txBody>
          <a:bodyPr/>
          <a:lstStyle/>
          <a:p>
            <a:fld id="{1A9E6894-F91B-4E02-AA7A-6CADF85B88DB}" type="slidenum">
              <a:rPr lang="en-GB" smtClean="0"/>
              <a:t>3</a:t>
            </a:fld>
            <a:endParaRPr lang="en-GB"/>
          </a:p>
        </p:txBody>
      </p:sp>
    </p:spTree>
    <p:extLst>
      <p:ext uri="{BB962C8B-B14F-4D97-AF65-F5344CB8AC3E}">
        <p14:creationId xmlns:p14="http://schemas.microsoft.com/office/powerpoint/2010/main" val="2791024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shows a simple and typical workflow with the input, test and output explicitly highlighted. I didn’t think it was necessary to have so much technical details in the first meeting. It is more important that the client can see what they can use (input), what they can test, and what they will get out of the study (output).</a:t>
            </a:r>
          </a:p>
        </p:txBody>
      </p:sp>
      <p:sp>
        <p:nvSpPr>
          <p:cNvPr id="4" name="Slide Number Placeholder 3"/>
          <p:cNvSpPr>
            <a:spLocks noGrp="1"/>
          </p:cNvSpPr>
          <p:nvPr>
            <p:ph type="sldNum" sz="quarter" idx="5"/>
          </p:nvPr>
        </p:nvSpPr>
        <p:spPr/>
        <p:txBody>
          <a:bodyPr/>
          <a:lstStyle/>
          <a:p>
            <a:fld id="{1A9E6894-F91B-4E02-AA7A-6CADF85B88DB}" type="slidenum">
              <a:rPr lang="en-GB" smtClean="0"/>
              <a:t>4</a:t>
            </a:fld>
            <a:endParaRPr lang="en-GB"/>
          </a:p>
        </p:txBody>
      </p:sp>
    </p:spTree>
    <p:extLst>
      <p:ext uri="{BB962C8B-B14F-4D97-AF65-F5344CB8AC3E}">
        <p14:creationId xmlns:p14="http://schemas.microsoft.com/office/powerpoint/2010/main" val="3454142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final slide that shows the clear output (images and data). I thought it was best to have it all on one slide, then we can start the discussion and leave this slide up as we answer questions and put our answer into context.</a:t>
            </a:r>
          </a:p>
        </p:txBody>
      </p:sp>
      <p:sp>
        <p:nvSpPr>
          <p:cNvPr id="4" name="Slide Number Placeholder 3"/>
          <p:cNvSpPr>
            <a:spLocks noGrp="1"/>
          </p:cNvSpPr>
          <p:nvPr>
            <p:ph type="sldNum" sz="quarter" idx="5"/>
          </p:nvPr>
        </p:nvSpPr>
        <p:spPr/>
        <p:txBody>
          <a:bodyPr/>
          <a:lstStyle/>
          <a:p>
            <a:fld id="{1A9E6894-F91B-4E02-AA7A-6CADF85B88DB}" type="slidenum">
              <a:rPr lang="en-GB" smtClean="0"/>
              <a:t>5</a:t>
            </a:fld>
            <a:endParaRPr lang="en-GB"/>
          </a:p>
        </p:txBody>
      </p:sp>
    </p:spTree>
    <p:extLst>
      <p:ext uri="{BB962C8B-B14F-4D97-AF65-F5344CB8AC3E}">
        <p14:creationId xmlns:p14="http://schemas.microsoft.com/office/powerpoint/2010/main" val="3818471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EA74-3FD2-62B2-F6EC-4A46FAB207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B5268DC-7677-D41B-01AC-20E8586D15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2B5A057-AAF6-DDA4-0388-6CB820E13FEE}"/>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5" name="Footer Placeholder 4">
            <a:extLst>
              <a:ext uri="{FF2B5EF4-FFF2-40B4-BE49-F238E27FC236}">
                <a16:creationId xmlns:a16="http://schemas.microsoft.com/office/drawing/2014/main" id="{91B2F722-B65A-0CB7-637A-855FBD2CE3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634F00-0EA4-BCFA-81CE-D653F7B97579}"/>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2245498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87EF-7EE8-3452-334B-9B454C7E5F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034723C-027D-13D2-FA09-66CD71E97C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48F3AA-DFF5-E589-51E4-155C890127F5}"/>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5" name="Footer Placeholder 4">
            <a:extLst>
              <a:ext uri="{FF2B5EF4-FFF2-40B4-BE49-F238E27FC236}">
                <a16:creationId xmlns:a16="http://schemas.microsoft.com/office/drawing/2014/main" id="{C2F79D64-7BD5-63FC-7D2C-E341701B61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5CF5C2-17C2-F8F5-DFB4-4977767CFA29}"/>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228638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85F63-F527-A164-E388-8AE09F04CF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69B8C6-8BB2-DB49-F8F8-41E8C0A794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03A7AF-A1F6-65DB-DC24-6133085BE1BA}"/>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5" name="Footer Placeholder 4">
            <a:extLst>
              <a:ext uri="{FF2B5EF4-FFF2-40B4-BE49-F238E27FC236}">
                <a16:creationId xmlns:a16="http://schemas.microsoft.com/office/drawing/2014/main" id="{008ED6E2-19EE-3961-033D-F5D97D2B6B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537903-DF29-3FEA-A55B-8DFDF62A9C2A}"/>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851368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19B40-13C4-7739-8F21-9C04FE8830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2E02ADF-5F8E-7055-08A5-373DA3BF2F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C35C8A-A235-6419-C4C7-037197CA1B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0D29B3-20B2-375F-3C50-C9ADBD7E578A}"/>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6" name="Footer Placeholder 5">
            <a:extLst>
              <a:ext uri="{FF2B5EF4-FFF2-40B4-BE49-F238E27FC236}">
                <a16:creationId xmlns:a16="http://schemas.microsoft.com/office/drawing/2014/main" id="{2BC39B49-4FB7-2520-6B0D-C61653CF73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3BBEE9-CD1B-DEA7-9F94-DEF07610CD27}"/>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1429744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B0EE-ECB7-3B5D-9AE9-A6F7086278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C93D28-1561-5968-AD74-037589B242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4479A9-E3BF-699C-2619-7B7C489ACC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CC9C2A9-B772-4559-2A21-19FAEE90D8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2975B8-8000-4CB6-B82F-7211C3506F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0CEDF7-9CDA-0D73-A7FE-39303FC76A83}"/>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8" name="Footer Placeholder 7">
            <a:extLst>
              <a:ext uri="{FF2B5EF4-FFF2-40B4-BE49-F238E27FC236}">
                <a16:creationId xmlns:a16="http://schemas.microsoft.com/office/drawing/2014/main" id="{CD2600A6-703D-A400-47DB-68011EA039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9815F75-AC4C-3F29-F5EA-79E8AE3D21FB}"/>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82364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A483A-C847-F8E0-E4E8-04BA9719E33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D36920C-7D66-98DE-BDBC-EDB1F147C7F2}"/>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4" name="Footer Placeholder 3">
            <a:extLst>
              <a:ext uri="{FF2B5EF4-FFF2-40B4-BE49-F238E27FC236}">
                <a16:creationId xmlns:a16="http://schemas.microsoft.com/office/drawing/2014/main" id="{D989B90A-961B-BBD4-793A-A15399DFDC1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B357671-4E2F-B90D-B81F-8EA79FB12903}"/>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4142586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2E9E36-DE8F-F814-F785-C6F15F231968}"/>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3" name="Footer Placeholder 2">
            <a:extLst>
              <a:ext uri="{FF2B5EF4-FFF2-40B4-BE49-F238E27FC236}">
                <a16:creationId xmlns:a16="http://schemas.microsoft.com/office/drawing/2014/main" id="{AE9703E6-20A9-EB88-F15E-4A4D43C01F0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830DAFF-6A0A-40C1-99E7-F840B5E69EFC}"/>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2799220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20ACA-9F1D-185A-8BD0-D365942089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66A1ED-C996-4EED-3A98-AC7D8E8CAA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89B173D-E03A-4A16-EC13-E68EC5B972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7238AF-84B1-B917-EB21-CA2CE63AB12E}"/>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6" name="Footer Placeholder 5">
            <a:extLst>
              <a:ext uri="{FF2B5EF4-FFF2-40B4-BE49-F238E27FC236}">
                <a16:creationId xmlns:a16="http://schemas.microsoft.com/office/drawing/2014/main" id="{152E6FAF-9E29-F33B-CB38-B300ECC37B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B6F75C-39D2-8651-82D3-60C10C6CEECB}"/>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2522142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0DD5-DEB5-D0AF-8B00-C504169F9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9FEB55-A0A7-E72B-98B4-3C906F5EF9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049B1D9-EDF0-2CCD-52CE-AF17A8E90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91AA8E-A97C-9A05-7A8E-210F40E96BCA}"/>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6" name="Footer Placeholder 5">
            <a:extLst>
              <a:ext uri="{FF2B5EF4-FFF2-40B4-BE49-F238E27FC236}">
                <a16:creationId xmlns:a16="http://schemas.microsoft.com/office/drawing/2014/main" id="{BC2FEB25-7805-BC6D-DF8A-B470F17F58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6C581A-0ADF-FAFD-1161-2CAF957A5DC9}"/>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277233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64D9B-8D3D-1D8D-C207-B5CC3E7EA5D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496C28-7944-3A7E-98FF-6CFBCF9B63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FF6C3B-70FC-4380-D79A-F3AAA0943BAD}"/>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5" name="Footer Placeholder 4">
            <a:extLst>
              <a:ext uri="{FF2B5EF4-FFF2-40B4-BE49-F238E27FC236}">
                <a16:creationId xmlns:a16="http://schemas.microsoft.com/office/drawing/2014/main" id="{38599C20-5D41-E1E1-84B9-1F75209919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419424-DD09-CF53-0CE5-F4FCD47CA3CD}"/>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3132124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1A05DB-06D0-E911-AC63-D0A803D04F6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E9774F-685B-FCDB-D825-55F1581422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0DEFCD-CFA2-791C-76CF-EF34EADAF6B9}"/>
              </a:ext>
            </a:extLst>
          </p:cNvPr>
          <p:cNvSpPr>
            <a:spLocks noGrp="1"/>
          </p:cNvSpPr>
          <p:nvPr>
            <p:ph type="dt" sz="half" idx="10"/>
          </p:nvPr>
        </p:nvSpPr>
        <p:spPr/>
        <p:txBody>
          <a:bodyPr/>
          <a:lstStyle/>
          <a:p>
            <a:fld id="{2592729A-B424-4769-A2F4-55D8B07910C6}" type="datetimeFigureOut">
              <a:rPr lang="en-GB" smtClean="0"/>
              <a:t>22/04/2025</a:t>
            </a:fld>
            <a:endParaRPr lang="en-GB"/>
          </a:p>
        </p:txBody>
      </p:sp>
      <p:sp>
        <p:nvSpPr>
          <p:cNvPr id="5" name="Footer Placeholder 4">
            <a:extLst>
              <a:ext uri="{FF2B5EF4-FFF2-40B4-BE49-F238E27FC236}">
                <a16:creationId xmlns:a16="http://schemas.microsoft.com/office/drawing/2014/main" id="{ECA073E4-232B-58D2-02CE-9AEF3F5424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71C82E-CAE8-40D5-2A59-2287285ADE58}"/>
              </a:ext>
            </a:extLst>
          </p:cNvPr>
          <p:cNvSpPr>
            <a:spLocks noGrp="1"/>
          </p:cNvSpPr>
          <p:nvPr>
            <p:ph type="sldNum" sz="quarter" idx="12"/>
          </p:nvPr>
        </p:nvSpPr>
        <p:spPr/>
        <p:txBody>
          <a:bodyPr/>
          <a:lstStyle/>
          <a:p>
            <a:fld id="{71A774B6-0EEA-465E-8A42-B3C20A67C184}" type="slidenum">
              <a:rPr lang="en-GB" smtClean="0"/>
              <a:t>‹#›</a:t>
            </a:fld>
            <a:endParaRPr lang="en-GB"/>
          </a:p>
        </p:txBody>
      </p:sp>
    </p:spTree>
    <p:extLst>
      <p:ext uri="{BB962C8B-B14F-4D97-AF65-F5344CB8AC3E}">
        <p14:creationId xmlns:p14="http://schemas.microsoft.com/office/powerpoint/2010/main" val="48720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41FCC5-6F46-C696-CD54-5ECAB7ED02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AA23C7-28D6-5C40-B30A-5C61A1C495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6DE7EE-9708-FFAB-BD0C-C36947550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592729A-B424-4769-A2F4-55D8B07910C6}" type="datetimeFigureOut">
              <a:rPr lang="en-GB" smtClean="0"/>
              <a:t>22/04/2025</a:t>
            </a:fld>
            <a:endParaRPr lang="en-GB"/>
          </a:p>
        </p:txBody>
      </p:sp>
      <p:sp>
        <p:nvSpPr>
          <p:cNvPr id="5" name="Footer Placeholder 4">
            <a:extLst>
              <a:ext uri="{FF2B5EF4-FFF2-40B4-BE49-F238E27FC236}">
                <a16:creationId xmlns:a16="http://schemas.microsoft.com/office/drawing/2014/main" id="{8DECD825-10E3-7D25-3867-2750DC9697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C16FAF4-EA1B-7C6B-75C8-30D988A14F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1A774B6-0EEA-465E-8A42-B3C20A67C184}" type="slidenum">
              <a:rPr lang="en-GB" smtClean="0"/>
              <a:t>‹#›</a:t>
            </a:fld>
            <a:endParaRPr lang="en-GB"/>
          </a:p>
        </p:txBody>
      </p:sp>
    </p:spTree>
    <p:extLst>
      <p:ext uri="{BB962C8B-B14F-4D97-AF65-F5344CB8AC3E}">
        <p14:creationId xmlns:p14="http://schemas.microsoft.com/office/powerpoint/2010/main" val="1535938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2BCA04-59D9-76A6-A0C8-D4C8704438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
            <a:ext cx="12192000" cy="6857999"/>
          </a:xfrm>
          <a:prstGeom prst="rect">
            <a:avLst/>
          </a:prstGeom>
        </p:spPr>
      </p:pic>
    </p:spTree>
    <p:extLst>
      <p:ext uri="{BB962C8B-B14F-4D97-AF65-F5344CB8AC3E}">
        <p14:creationId xmlns:p14="http://schemas.microsoft.com/office/powerpoint/2010/main" val="1423422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6896F6-52C0-498E-D654-CCBC507859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75742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1E7F036-F832-26ED-0DD0-6D841B270B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9646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E401F37-E162-F491-8785-D4FBE844AA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55945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19F592F8-B8DD-4EA0-579A-C77E5A4F3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73849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dd4cb5c-8801-4511-ba73-5a9d0c58971c" xsi:nil="true"/>
    <lcf76f155ced4ddcb4097134ff3c332f xmlns="15f026d0-e675-48cb-b15b-6e511d8ab0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5B491BF0D7DA94698272B2CDC11740E" ma:contentTypeVersion="18" ma:contentTypeDescription="Create a new document." ma:contentTypeScope="" ma:versionID="000639919da510e0910110e175a2b975">
  <xsd:schema xmlns:xsd="http://www.w3.org/2001/XMLSchema" xmlns:xs="http://www.w3.org/2001/XMLSchema" xmlns:p="http://schemas.microsoft.com/office/2006/metadata/properties" xmlns:ns2="15f026d0-e675-48cb-b15b-6e511d8ab08b" xmlns:ns3="0dd4cb5c-8801-4511-ba73-5a9d0c58971c" targetNamespace="http://schemas.microsoft.com/office/2006/metadata/properties" ma:root="true" ma:fieldsID="ae13c14979c7cb4fd7d2edf012f127b9" ns2:_="" ns3:_="">
    <xsd:import namespace="15f026d0-e675-48cb-b15b-6e511d8ab08b"/>
    <xsd:import namespace="0dd4cb5c-8801-4511-ba73-5a9d0c5897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f026d0-e675-48cb-b15b-6e511d8ab0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befc316-aa23-474e-a9a7-8d8e2b0780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d4cb5c-8801-4511-ba73-5a9d0c58971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1041a3c-cfb1-47de-8a80-63e91c462bf1}" ma:internalName="TaxCatchAll" ma:showField="CatchAllData" ma:web="0dd4cb5c-8801-4511-ba73-5a9d0c5897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8E1A54-3EBA-4E07-841A-3E42933DDCE5}">
  <ds:schemaRefs>
    <ds:schemaRef ds:uri="http://schemas.microsoft.com/sharepoint/v3/contenttype/forms"/>
  </ds:schemaRefs>
</ds:datastoreItem>
</file>

<file path=customXml/itemProps2.xml><?xml version="1.0" encoding="utf-8"?>
<ds:datastoreItem xmlns:ds="http://schemas.openxmlformats.org/officeDocument/2006/customXml" ds:itemID="{9CE8386C-3ACB-4E0C-B665-A39F940D9468}">
  <ds:schemaRefs>
    <ds:schemaRef ds:uri="http://schemas.microsoft.com/office/2006/metadata/properties"/>
    <ds:schemaRef ds:uri="http://schemas.microsoft.com/office/infopath/2007/PartnerControls"/>
    <ds:schemaRef ds:uri="0dd4cb5c-8801-4511-ba73-5a9d0c58971c"/>
    <ds:schemaRef ds:uri="15f026d0-e675-48cb-b15b-6e511d8ab08b"/>
  </ds:schemaRefs>
</ds:datastoreItem>
</file>

<file path=customXml/itemProps3.xml><?xml version="1.0" encoding="utf-8"?>
<ds:datastoreItem xmlns:ds="http://schemas.openxmlformats.org/officeDocument/2006/customXml" ds:itemID="{215A4527-ACF8-4D8E-8A62-32B48DD031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f026d0-e675-48cb-b15b-6e511d8ab08b"/>
    <ds:schemaRef ds:uri="0dd4cb5c-8801-4511-ba73-5a9d0c5897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1233</TotalTime>
  <Words>187</Words>
  <Application>Microsoft Office PowerPoint</Application>
  <PresentationFormat>Widescreen</PresentationFormat>
  <Paragraphs>9</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Jury</dc:creator>
  <cp:lastModifiedBy>Michael Jury</cp:lastModifiedBy>
  <cp:revision>4</cp:revision>
  <dcterms:created xsi:type="dcterms:W3CDTF">2025-04-04T12:37:59Z</dcterms:created>
  <dcterms:modified xsi:type="dcterms:W3CDTF">2025-04-23T07:19:52Z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0x010100E5B491BF0D7DA94698272B2CDC11740E</vt:lpwstr>
  </property>
  <property fmtid="{D5CDD505-2E9C-101B-9397-08002B2CF9AE}" pid="3" name="MediaServiceImageTags">
    <vt:lpwstr/>
  </property>
</Properties>
</file>